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7" r:id="rId7"/>
    <p:sldId id="262" r:id="rId8"/>
    <p:sldId id="271" r:id="rId9"/>
    <p:sldId id="270" r:id="rId10"/>
    <p:sldId id="265" r:id="rId11"/>
    <p:sldId id="272" r:id="rId12"/>
    <p:sldId id="273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E2848-E9A2-4A81-91D8-35CBC92323A0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E338F-8B0F-4433-8139-3CEB41685A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2289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45FC73-30EC-71BA-77F7-3377B0D68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8E40336-B89B-E3D3-000B-209EED698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9A6672E-9319-13DD-19ED-5E72A0114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41C1-7565-4B6B-AD90-C420E340BA8C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5F12C7D-03C7-367A-291A-520C17B0F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EC05BBB-BDDF-EE0C-1DAA-E641F8B29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65AF-D2A4-4C76-B54A-5A2EEDB7A0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799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26901E-A4B5-CD10-224D-895DC97BC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21FE9A1-48DB-7680-C5EF-325F852EA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51D650C-B773-643B-2ABE-104A8B2F9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41C1-7565-4B6B-AD90-C420E340BA8C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71CC4BD-AE99-9A27-656F-9B368BF7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827DEC8-D155-41D2-E014-ADC5B2D89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65AF-D2A4-4C76-B54A-5A2EEDB7A0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805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DAA7CEA-23EB-0E9E-D063-079569EA90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91FC6D9-CAEE-A60E-077C-5910335D6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FC61855-4FFE-065A-9D45-225B6DDDE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41C1-7565-4B6B-AD90-C420E340BA8C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C48B319-E086-0B2A-E6C6-EA13A210A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7A72230-E881-2C10-DBFE-A2FA0A90F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65AF-D2A4-4C76-B54A-5A2EEDB7A0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087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C4A658-2C6E-89A4-3C1A-4B07D8B2B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AFEB39-68D8-33C9-C9CD-0145C62B1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2D611A8-C965-A22A-D996-E92A91FA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41C1-7565-4B6B-AD90-C420E340BA8C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F1F3D02-0D86-B059-6CA4-BA5EC8667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CCFB748-A664-2461-3856-0C4662A4F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65AF-D2A4-4C76-B54A-5A2EEDB7A0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994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1C10D9-828B-F14C-0F1C-5291E223F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8B5D98E-26F6-7DE0-8B2B-D62A34095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1D509FE-A197-8965-8358-840014188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41C1-7565-4B6B-AD90-C420E340BA8C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F91718F-0C0D-769D-F9B2-2C623BD14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CE8A3E4-892C-6E23-9A2D-C2590AFCA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65AF-D2A4-4C76-B54A-5A2EEDB7A0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384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B05461-80FF-7396-63EE-0CB9BF6C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9C2D84-AE56-420E-E1D0-4971D32784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E1DE416-3FEB-7187-4B4B-A997DF7D5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8AB74E6-A009-0D1E-D103-8305EB488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41C1-7565-4B6B-AD90-C420E340BA8C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3AADAD5-A59A-93E8-CE0E-2D222F00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9E56AE3-21F6-286E-C92C-FFC649DFA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65AF-D2A4-4C76-B54A-5A2EEDB7A0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3686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BED826-FEF8-5656-325D-1AE32A35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B65EC43-45A3-B6B2-CC78-EBBC25750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D47D855-1561-04BF-B2C5-93C0C5452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2A337D2-EB2E-A5F8-E69E-B36046153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C0B9A49-3778-1801-7AD4-0A52F71169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205B502-0E30-1B39-220B-CB16CAB9E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41C1-7565-4B6B-AD90-C420E340BA8C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F5BE45E-3753-0223-F12A-7B909B12C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4FF0A5E-C5FC-1079-86AB-E126FD279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65AF-D2A4-4C76-B54A-5A2EEDB7A0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763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D36FB8-7EAC-A422-5AB1-E5B2E6B03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A380DB1-FFB3-CC99-DAB8-3D074F653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41C1-7565-4B6B-AD90-C420E340BA8C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89F8811-6906-50BB-FFFA-1609C662C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211E06F-F336-D9ED-BADC-D0549DF74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65AF-D2A4-4C76-B54A-5A2EEDB7A0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6553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9E5319E-6D11-E24F-EAC1-9535450AB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41C1-7565-4B6B-AD90-C420E340BA8C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C9388BC-5B84-57E5-1D1C-1F888DCD4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DE055C6-962D-252B-1D9C-338519306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65AF-D2A4-4C76-B54A-5A2EEDB7A0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176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E55D3C-38AA-9A41-7B73-6D5797CB7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1780E0-E6D8-6674-5F62-ED9FE735D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F33DD78-0F04-6B4B-A28C-09C09F202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2636CC6-4697-3162-7725-FA940F088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41C1-7565-4B6B-AD90-C420E340BA8C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31B0244-D37F-20B3-5C66-EC7B18F06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48FE5E3-7572-5D83-C00D-329DAE38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65AF-D2A4-4C76-B54A-5A2EEDB7A0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810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959502-6E61-7C10-6209-A3336E8F4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689F3F8-8AD0-493D-BF42-5FFCFB007A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D81924C-C750-9B07-F230-CA7D5BF0F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AFDA18F-C0DC-387E-D8BA-0472C853B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41C1-7565-4B6B-AD90-C420E340BA8C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FA7D00C-3698-223F-678D-D7A15D0F4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BC03730-5FD9-513F-F59C-5C6192A3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65AF-D2A4-4C76-B54A-5A2EEDB7A0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170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4EA3A7C-55D1-5123-7712-950ECEB87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895BA2E-9943-285D-AFD1-163272D1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EA6282B-0711-E522-A037-844273A345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A41C1-7565-4B6B-AD90-C420E340BA8C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37297D7-FAE1-9E31-853F-FB871884AA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861595B-1998-22D1-5EF0-6B12482AAD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E65AF-D2A4-4C76-B54A-5A2EEDB7A0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475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80E37B-C01F-9BF6-CD7F-96FC9E657E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A669C2A-5DA8-F797-498C-BC87EB1438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Obiekt 3">
            <a:extLst>
              <a:ext uri="{FF2B5EF4-FFF2-40B4-BE49-F238E27FC236}">
                <a16:creationId xmlns:a16="http://schemas.microsoft.com/office/drawing/2014/main" id="{58EBAE3F-2C5D-AD41-54E4-FC05D44B8F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265060"/>
              </p:ext>
            </p:extLst>
          </p:nvPr>
        </p:nvGraphicFramePr>
        <p:xfrm>
          <a:off x="-2821" y="-1588"/>
          <a:ext cx="12194821" cy="685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raz - mapa bitowa" r:id="rId2" imgW="6095880" imgH="3429000" progId="Paint.Picture">
                  <p:embed/>
                </p:oleObj>
              </mc:Choice>
              <mc:Fallback>
                <p:oleObj name="Obraz - mapa bitowa" r:id="rId2" imgW="6095880" imgH="34290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2821" y="-1588"/>
                        <a:ext cx="12194821" cy="685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819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BDBCB6-73DA-4DC6-EC31-801E0768F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7D0BB6-0F24-B441-04FD-87B5EAE9A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6" name="Obiekt 5">
            <a:extLst>
              <a:ext uri="{FF2B5EF4-FFF2-40B4-BE49-F238E27FC236}">
                <a16:creationId xmlns:a16="http://schemas.microsoft.com/office/drawing/2014/main" id="{ED68A7B6-15AC-83E6-9E8F-C5F472C59E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05275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raz - mapa bitowa" r:id="rId2" imgW="9753480" imgH="5486400" progId="Paint.Picture">
                  <p:embed/>
                </p:oleObj>
              </mc:Choice>
              <mc:Fallback>
                <p:oleObj name="Obraz - mapa bitowa" r:id="rId2" imgW="9753480" imgH="54864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9363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6B8EAC-CEBF-D870-4B8F-1036E11BE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F725A8-7776-D6D9-477C-E30C0F55D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9CC7650B-177D-243B-7DD7-14F0137F83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055457"/>
              </p:ext>
            </p:extLst>
          </p:nvPr>
        </p:nvGraphicFramePr>
        <p:xfrm>
          <a:off x="-8469" y="0"/>
          <a:ext cx="12191999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raz - mapa bitowa" r:id="rId2" imgW="9753480" imgH="5486400" progId="Paint.Picture">
                  <p:embed/>
                </p:oleObj>
              </mc:Choice>
              <mc:Fallback>
                <p:oleObj name="Obraz - mapa bitowa" r:id="rId2" imgW="9753480" imgH="54864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8469" y="0"/>
                        <a:ext cx="12191999" cy="685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9560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DCE4CB-F86C-95BF-7693-B46C9DA51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DC2D77-599A-9674-C0BC-485353549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Obiekt 3">
            <a:extLst>
              <a:ext uri="{FF2B5EF4-FFF2-40B4-BE49-F238E27FC236}">
                <a16:creationId xmlns:a16="http://schemas.microsoft.com/office/drawing/2014/main" id="{C0BA34FB-17DF-BC78-3AEC-0951B86F1C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72154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raz - mapa bitowa" r:id="rId2" imgW="9753480" imgH="5486400" progId="Paint.Picture">
                  <p:embed/>
                </p:oleObj>
              </mc:Choice>
              <mc:Fallback>
                <p:oleObj name="Obraz - mapa bitowa" r:id="rId2" imgW="9753480" imgH="54864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6366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C3877D-1988-0792-808F-E4207C4E8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C78109-2E63-EFE7-4287-42CCC186F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BEA3F22-03D5-ED01-C400-AD07F7B6F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83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D35527-2BA2-6F64-8682-C085ABC97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4E73B6-8CB7-EC86-B9A2-96C8308F6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6" name="Obiekt 5">
            <a:extLst>
              <a:ext uri="{FF2B5EF4-FFF2-40B4-BE49-F238E27FC236}">
                <a16:creationId xmlns:a16="http://schemas.microsoft.com/office/drawing/2014/main" id="{9269BFE3-CFDB-9DBD-6AB0-6D1FC7969C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785283"/>
              </p:ext>
            </p:extLst>
          </p:nvPr>
        </p:nvGraphicFramePr>
        <p:xfrm>
          <a:off x="1" y="-83127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raz - mapa bitowa" r:id="rId2" imgW="9753480" imgH="5486400" progId="Paint.Picture">
                  <p:embed/>
                </p:oleObj>
              </mc:Choice>
              <mc:Fallback>
                <p:oleObj name="Obraz - mapa bitowa" r:id="rId2" imgW="9753480" imgH="54864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" y="-83127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259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80D37E-0628-EC42-55CC-B64236397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D423D7-28A7-0D03-D15D-0F285A773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Obiekt 3">
            <a:extLst>
              <a:ext uri="{FF2B5EF4-FFF2-40B4-BE49-F238E27FC236}">
                <a16:creationId xmlns:a16="http://schemas.microsoft.com/office/drawing/2014/main" id="{C3B85FFB-B921-56F4-6CF2-3526E4967A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68395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raz - mapa bitowa" r:id="rId2" imgW="9753480" imgH="5486400" progId="Paint.Picture">
                  <p:embed/>
                </p:oleObj>
              </mc:Choice>
              <mc:Fallback>
                <p:oleObj name="Obraz - mapa bitowa" r:id="rId2" imgW="9753480" imgH="54864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837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34F280-0AAC-CF21-1211-F2C02704B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001139-7581-C3C4-1C3C-A2528B655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7" name="Obiekt 6">
            <a:extLst>
              <a:ext uri="{FF2B5EF4-FFF2-40B4-BE49-F238E27FC236}">
                <a16:creationId xmlns:a16="http://schemas.microsoft.com/office/drawing/2014/main" id="{1285CADE-0AFD-F12F-5C59-E2167F8E3F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27353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raz - mapa bitowa" r:id="rId2" imgW="9753480" imgH="5486400" progId="Paint.Picture">
                  <p:embed/>
                </p:oleObj>
              </mc:Choice>
              <mc:Fallback>
                <p:oleObj name="Obraz - mapa bitowa" r:id="rId2" imgW="9753480" imgH="54864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7838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3F5679-3895-DFED-4581-9D23A53F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CC6049-1951-AF7C-9139-583BF6BEA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6" name="Obiekt 5">
            <a:extLst>
              <a:ext uri="{FF2B5EF4-FFF2-40B4-BE49-F238E27FC236}">
                <a16:creationId xmlns:a16="http://schemas.microsoft.com/office/drawing/2014/main" id="{053926D4-52B7-65D5-FFC1-815CB0E1C0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033965"/>
              </p:ext>
            </p:extLst>
          </p:nvPr>
        </p:nvGraphicFramePr>
        <p:xfrm>
          <a:off x="0" y="42862"/>
          <a:ext cx="12115800" cy="681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raz - mapa bitowa" r:id="rId2" imgW="9753480" imgH="5486400" progId="Paint.Picture">
                  <p:embed/>
                </p:oleObj>
              </mc:Choice>
              <mc:Fallback>
                <p:oleObj name="Obraz - mapa bitowa" r:id="rId2" imgW="9753480" imgH="54864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42862"/>
                        <a:ext cx="12115800" cy="681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1577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92523B-410D-DD51-AB30-8F6610765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Obiekt 3">
            <a:extLst>
              <a:ext uri="{FF2B5EF4-FFF2-40B4-BE49-F238E27FC236}">
                <a16:creationId xmlns:a16="http://schemas.microsoft.com/office/drawing/2014/main" id="{C76DFDD0-157A-C5EB-FED9-AC3BDB80FA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817617"/>
              </p:ext>
            </p:extLst>
          </p:nvPr>
        </p:nvGraphicFramePr>
        <p:xfrm>
          <a:off x="-1" y="1715"/>
          <a:ext cx="12188951" cy="6856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raz - mapa bitowa" r:id="rId2" imgW="9753480" imgH="5486400" progId="Paint.Picture">
                  <p:embed/>
                </p:oleObj>
              </mc:Choice>
              <mc:Fallback>
                <p:oleObj name="Obraz - mapa bitowa" r:id="rId2" imgW="9753480" imgH="54864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" y="1715"/>
                        <a:ext cx="12188951" cy="6856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7796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B20976-F5F1-D44E-85CA-EAED12705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4DA0A4-C1A2-751F-21E5-A46AC8471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Obiekt 3">
            <a:extLst>
              <a:ext uri="{FF2B5EF4-FFF2-40B4-BE49-F238E27FC236}">
                <a16:creationId xmlns:a16="http://schemas.microsoft.com/office/drawing/2014/main" id="{5E594A25-815E-A89F-F71B-A26C208A17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56327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raz - mapa bitowa" r:id="rId2" imgW="9753480" imgH="5486400" progId="Paint.Picture">
                  <p:embed/>
                </p:oleObj>
              </mc:Choice>
              <mc:Fallback>
                <p:oleObj name="Obraz - mapa bitowa" r:id="rId2" imgW="9753480" imgH="54864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0842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8BC391-2C55-B525-58FB-4BF330176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053640-FB8B-E590-DD84-4ABF22D92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Obiekt 3">
            <a:extLst>
              <a:ext uri="{FF2B5EF4-FFF2-40B4-BE49-F238E27FC236}">
                <a16:creationId xmlns:a16="http://schemas.microsoft.com/office/drawing/2014/main" id="{FB7E5D7C-B260-FB9A-9EC6-CB4412E715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71800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raz - mapa bitowa" r:id="rId2" imgW="9753480" imgH="5486400" progId="Paint.Picture">
                  <p:embed/>
                </p:oleObj>
              </mc:Choice>
              <mc:Fallback>
                <p:oleObj name="Obraz - mapa bitowa" r:id="rId2" imgW="9753480" imgH="54864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074424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0</Words>
  <Application>Microsoft Office PowerPoint</Application>
  <PresentationFormat>Panoramiczny</PresentationFormat>
  <Paragraphs>0</Paragraphs>
  <Slides>12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Motyw pakietu Office</vt:lpstr>
      <vt:lpstr>Obraz - mapa bitowa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Maciej</dc:creator>
  <cp:lastModifiedBy>Maciej Kluz</cp:lastModifiedBy>
  <cp:revision>3</cp:revision>
  <dcterms:created xsi:type="dcterms:W3CDTF">2022-06-14T08:51:35Z</dcterms:created>
  <dcterms:modified xsi:type="dcterms:W3CDTF">2022-06-22T10:43:20Z</dcterms:modified>
</cp:coreProperties>
</file>